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 Thin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Roboto Medium"/>
      <p:regular r:id="rId25"/>
      <p:bold r:id="rId26"/>
      <p:italic r:id="rId27"/>
      <p:boldItalic r:id="rId28"/>
    </p:embeddedFont>
    <p:embeddedFont>
      <p:font typeface="Roboto Ligh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Thin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edium-bold.fntdata"/><Relationship Id="rId25" Type="http://schemas.openxmlformats.org/officeDocument/2006/relationships/font" Target="fonts/RobotoMedium-regular.fntdata"/><Relationship Id="rId28" Type="http://schemas.openxmlformats.org/officeDocument/2006/relationships/font" Target="fonts/RobotoMedium-boldItalic.fntdata"/><Relationship Id="rId27" Type="http://schemas.openxmlformats.org/officeDocument/2006/relationships/font" Target="fonts/RobotoMedium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Ligh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Light-italic.fntdata"/><Relationship Id="rId30" Type="http://schemas.openxmlformats.org/officeDocument/2006/relationships/font" Target="fonts/RobotoLight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RobotoLight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Thin-regular.fntdata"/><Relationship Id="rId16" Type="http://schemas.openxmlformats.org/officeDocument/2006/relationships/slide" Target="slides/slide12.xml"/><Relationship Id="rId19" Type="http://schemas.openxmlformats.org/officeDocument/2006/relationships/font" Target="fonts/RobotoThin-italic.fntdata"/><Relationship Id="rId18" Type="http://schemas.openxmlformats.org/officeDocument/2006/relationships/font" Target="fonts/RobotoThin-bold.fntdata"/></Relationships>
</file>

<file path=ppt/media/image1.jpg>
</file>

<file path=ppt/media/image10.png>
</file>

<file path=ppt/media/image11.png>
</file>

<file path=ppt/media/image12.pn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ab7b33c48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ab7b33c48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ab7b33c48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ab7b33c48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ab7b33c48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ab7b33c48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ab7b33c48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ab7b33c4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ab7b33c4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ab7b33c4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ab7b33c4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ab7b33c4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ab7b33c48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ab7b33c4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ab7b33c48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ab7b33c48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ab7b33c48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ab7b33c48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ab7b33c48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ab7b33c48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ab7b33c48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ab7b33c48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rgbClr val="93C47D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9.png"/><Relationship Id="rId5" Type="http://schemas.openxmlformats.org/officeDocument/2006/relationships/image" Target="../media/image2.jpg"/><Relationship Id="rId6" Type="http://schemas.openxmlformats.org/officeDocument/2006/relationships/image" Target="../media/image6.png"/><Relationship Id="rId7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2465100" y="510325"/>
            <a:ext cx="4213800" cy="1346700"/>
          </a:xfrm>
          <a:prstGeom prst="rect">
            <a:avLst/>
          </a:prstGeom>
        </p:spPr>
        <p:txBody>
          <a:bodyPr anchorCtr="0" anchor="b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Thin"/>
                <a:ea typeface="Roboto Thin"/>
                <a:cs typeface="Roboto Thin"/>
                <a:sym typeface="Roboto Thin"/>
              </a:rPr>
              <a:t>Team </a:t>
            </a:r>
            <a:endParaRPr sz="3600"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NightWatch</a:t>
            </a:r>
            <a:endParaRPr sz="600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622100" y="3508375"/>
            <a:ext cx="20082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Julian</a:t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0613" y="2161675"/>
            <a:ext cx="1346700" cy="1346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 rotWithShape="1">
          <a:blip r:embed="rId4">
            <a:alphaModFix/>
          </a:blip>
          <a:srcRect b="40163" l="20144" r="20150" t="15105"/>
          <a:stretch/>
        </p:blipFill>
        <p:spPr>
          <a:xfrm>
            <a:off x="5377925" y="2162434"/>
            <a:ext cx="1346700" cy="1345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 rotWithShape="1">
          <a:blip r:embed="rId5">
            <a:alphaModFix/>
          </a:blip>
          <a:srcRect b="2680" l="8759" r="8759" t="14838"/>
          <a:stretch/>
        </p:blipFill>
        <p:spPr>
          <a:xfrm>
            <a:off x="952850" y="2161675"/>
            <a:ext cx="1346700" cy="1346700"/>
          </a:xfrm>
          <a:prstGeom prst="ellipse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2" name="Google Shape;72;p13"/>
          <p:cNvPicPr preferRelativeResize="0"/>
          <p:nvPr/>
        </p:nvPicPr>
        <p:blipFill rotWithShape="1">
          <a:blip r:embed="rId6">
            <a:alphaModFix/>
          </a:blip>
          <a:srcRect b="90161" l="34221" r="27261" t="41750"/>
          <a:stretch/>
        </p:blipFill>
        <p:spPr>
          <a:xfrm flipH="1" rot="10800000">
            <a:off x="3908400" y="2159425"/>
            <a:ext cx="1345800" cy="13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3" name="Google Shape;73;p13"/>
          <p:cNvPicPr preferRelativeResize="0"/>
          <p:nvPr/>
        </p:nvPicPr>
        <p:blipFill rotWithShape="1">
          <a:blip r:embed="rId7">
            <a:alphaModFix/>
          </a:blip>
          <a:srcRect b="0" l="16666" r="16666" t="0"/>
          <a:stretch/>
        </p:blipFill>
        <p:spPr>
          <a:xfrm>
            <a:off x="6848350" y="2158225"/>
            <a:ext cx="1346700" cy="1346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4" name="Google Shape;74;p13"/>
          <p:cNvSpPr txBox="1"/>
          <p:nvPr>
            <p:ph idx="1" type="subTitle"/>
          </p:nvPr>
        </p:nvSpPr>
        <p:spPr>
          <a:xfrm>
            <a:off x="2099863" y="3508375"/>
            <a:ext cx="20082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 </a:t>
            </a:r>
            <a:endParaRPr/>
          </a:p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3573738" y="3508375"/>
            <a:ext cx="20082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Alfredo</a:t>
            </a:r>
            <a:endParaRPr/>
          </a:p>
        </p:txBody>
      </p:sp>
      <p:sp>
        <p:nvSpPr>
          <p:cNvPr id="76" name="Google Shape;76;p13"/>
          <p:cNvSpPr txBox="1"/>
          <p:nvPr>
            <p:ph idx="1" type="subTitle"/>
          </p:nvPr>
        </p:nvSpPr>
        <p:spPr>
          <a:xfrm>
            <a:off x="5043713" y="3508375"/>
            <a:ext cx="20082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  <p:sp>
        <p:nvSpPr>
          <p:cNvPr id="77" name="Google Shape;77;p13"/>
          <p:cNvSpPr txBox="1"/>
          <p:nvPr>
            <p:ph idx="1" type="subTitle"/>
          </p:nvPr>
        </p:nvSpPr>
        <p:spPr>
          <a:xfrm>
            <a:off x="6517588" y="3508375"/>
            <a:ext cx="20082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Luke</a:t>
            </a:r>
            <a:endParaRPr/>
          </a:p>
        </p:txBody>
      </p:sp>
      <p:sp>
        <p:nvSpPr>
          <p:cNvPr id="78" name="Google Shape;78;p13"/>
          <p:cNvSpPr txBox="1"/>
          <p:nvPr>
            <p:ph idx="1" type="subTitle"/>
          </p:nvPr>
        </p:nvSpPr>
        <p:spPr>
          <a:xfrm>
            <a:off x="112252" y="4684700"/>
            <a:ext cx="20724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13 December 2018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Management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Repositories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for Creating a User 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50" y="1144750"/>
            <a:ext cx="8229600" cy="33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PwnPasswordAPI</a:t>
            </a:r>
            <a:endParaRPr/>
          </a:p>
        </p:txBody>
      </p:sp>
      <p:pic>
        <p:nvPicPr>
          <p:cNvPr id="151" name="Google Shape;1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100" y="1979050"/>
            <a:ext cx="6477800" cy="286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4"/>
          <p:cNvGrpSpPr/>
          <p:nvPr/>
        </p:nvGrpSpPr>
        <p:grpSpPr>
          <a:xfrm>
            <a:off x="770577" y="1362300"/>
            <a:ext cx="7602828" cy="2418906"/>
            <a:chOff x="355825" y="0"/>
            <a:chExt cx="15381000" cy="4893600"/>
          </a:xfrm>
        </p:grpSpPr>
        <p:sp>
          <p:nvSpPr>
            <p:cNvPr id="84" name="Google Shape;84;p14"/>
            <p:cNvSpPr/>
            <p:nvPr/>
          </p:nvSpPr>
          <p:spPr>
            <a:xfrm>
              <a:off x="355825" y="373063"/>
              <a:ext cx="4114800" cy="41148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1464895" y="723813"/>
              <a:ext cx="1896600" cy="1887300"/>
            </a:xfrm>
            <a:prstGeom prst="ellipse">
              <a:avLst/>
            </a:prstGeom>
            <a:solidFill>
              <a:srgbClr val="A2C4C9"/>
            </a:solidFill>
            <a:ln>
              <a:noFill/>
            </a:ln>
            <a:effectLst>
              <a:outerShdw blurRad="228600" rotWithShape="0" algn="bl" dir="5400000" dist="19050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 rot="10800000">
              <a:off x="1590453" y="2002120"/>
              <a:ext cx="1645500" cy="2238900"/>
            </a:xfrm>
            <a:prstGeom prst="triangle">
              <a:avLst>
                <a:gd fmla="val 50100" name="adj"/>
              </a:avLst>
            </a:prstGeom>
            <a:solidFill>
              <a:srgbClr val="93C47D"/>
            </a:solidFill>
            <a:ln>
              <a:noFill/>
            </a:ln>
            <a:effectLst>
              <a:outerShdw blurRad="214313" rotWithShape="0" algn="bl" dir="5400000" dist="19050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" name="Google Shape;87;p14"/>
            <p:cNvGrpSpPr/>
            <p:nvPr/>
          </p:nvGrpSpPr>
          <p:grpSpPr>
            <a:xfrm>
              <a:off x="1464747" y="723783"/>
              <a:ext cx="1896356" cy="1887266"/>
              <a:chOff x="3007350" y="629450"/>
              <a:chExt cx="3129300" cy="3114300"/>
            </a:xfrm>
          </p:grpSpPr>
          <p:sp>
            <p:nvSpPr>
              <p:cNvPr id="88" name="Google Shape;88;p14"/>
              <p:cNvSpPr/>
              <p:nvPr/>
            </p:nvSpPr>
            <p:spPr>
              <a:xfrm>
                <a:off x="3007350" y="629450"/>
                <a:ext cx="3129300" cy="3114300"/>
              </a:xfrm>
              <a:prstGeom prst="ellipse">
                <a:avLst/>
              </a:prstGeom>
              <a:solidFill>
                <a:srgbClr val="76A5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14"/>
              <p:cNvSpPr/>
              <p:nvPr/>
            </p:nvSpPr>
            <p:spPr>
              <a:xfrm>
                <a:off x="3290550" y="911300"/>
                <a:ext cx="2562900" cy="2550600"/>
              </a:xfrm>
              <a:prstGeom prst="ellipse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" name="Google Shape;90;p14"/>
            <p:cNvSpPr txBox="1"/>
            <p:nvPr/>
          </p:nvSpPr>
          <p:spPr>
            <a:xfrm>
              <a:off x="4470625" y="0"/>
              <a:ext cx="11266200" cy="489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0">
                  <a:latin typeface="Roboto Medium"/>
                  <a:ea typeface="Roboto Medium"/>
                  <a:cs typeface="Roboto Medium"/>
                  <a:sym typeface="Roboto Medium"/>
                </a:rPr>
                <a:t>PointMap</a:t>
              </a:r>
              <a:endParaRPr sz="6000"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Roboto Light"/>
                  <a:ea typeface="Roboto Light"/>
                  <a:cs typeface="Roboto Light"/>
                  <a:sym typeface="Roboto Light"/>
                </a:rPr>
                <a:t>A Geospatial Mapping Tool</a:t>
              </a:r>
              <a:endParaRPr sz="300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Overview</a:t>
            </a:r>
            <a:endParaRPr/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1750" y="2196725"/>
            <a:ext cx="5680500" cy="228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Front-End Architecture</a:t>
            </a:r>
            <a:endParaRPr/>
          </a:p>
        </p:txBody>
      </p:sp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3951" y="2301475"/>
            <a:ext cx="5676100" cy="20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Back-End Architecture</a:t>
            </a:r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994150"/>
            <a:ext cx="8103751" cy="259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Abstraction Interaction</a:t>
            </a:r>
            <a:endParaRPr/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799" y="1003463"/>
            <a:ext cx="7411501" cy="313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Architecture</a:t>
            </a:r>
            <a:endParaRPr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700" y="2018325"/>
            <a:ext cx="7028600" cy="271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Authorization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/>
              <a:t>Three </a:t>
            </a:r>
            <a:r>
              <a:rPr lang="en" sz="1800"/>
              <a:t>Layers (Currently)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Claims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Management chain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Clients</a:t>
            </a:r>
            <a:endParaRPr sz="1800"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/>
              <a:t>Functionality 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Toggle Client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Toggle Service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User Has Access To Service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User to User Authorization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Layout</a:t>
            </a:r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300" y="1043925"/>
            <a:ext cx="8773399" cy="352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